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279" r:id="rId3"/>
    <p:sldId id="284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18" r:id="rId14"/>
    <p:sldId id="328" r:id="rId15"/>
    <p:sldId id="317" r:id="rId16"/>
    <p:sldId id="314" r:id="rId17"/>
    <p:sldId id="31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D37A5-34E1-4323-B5AE-BE6987B7F8B8}" type="presOf" srcId="{6F8C5E5B-909C-584E-BE9D-B63CA1BCC2CD}" destId="{EBE2E7EC-298B-9545-82D5-FE7DEF7EE246}" srcOrd="1" destOrd="0" presId="urn:microsoft.com/office/officeart/2005/8/layout/radial5"/>
    <dgm:cxn modelId="{E79476B9-E3F5-459B-85AB-6E85F5842320}" type="presOf" srcId="{94C84887-2729-074F-BD1C-28797ADB806C}" destId="{24C348AE-9E0F-6E47-A42B-B738FAB41A49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9BA8F236-1F51-4E21-B232-C79B53C570FE}" type="presOf" srcId="{1DD5677A-F751-2E49-B6BC-DCF545450E54}" destId="{1A9EB615-F0E8-C646-BC91-63330E7EEC3F}" srcOrd="0" destOrd="0" presId="urn:microsoft.com/office/officeart/2005/8/layout/radial5"/>
    <dgm:cxn modelId="{59CE8623-D499-489B-B8CF-0F8F825D6044}" type="presOf" srcId="{4F9B4BCC-894D-7E4B-81A6-AFDA96533BB8}" destId="{4564A4E9-E069-0546-8FA3-81121BF6259B}" srcOrd="0" destOrd="0" presId="urn:microsoft.com/office/officeart/2005/8/layout/radial5"/>
    <dgm:cxn modelId="{BE525969-32BB-463A-B858-42E642D18960}" type="presOf" srcId="{1CFB0CDC-BAC1-AE48-BA22-5DA8D32A38D6}" destId="{5C102C8F-51EA-FD47-B682-F0DD7AD34439}" srcOrd="1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4A01CC0D-6432-42BB-9A35-A1900E91D43B}" type="presOf" srcId="{8554DC3A-BB48-444D-B6B9-C882B8699A83}" destId="{4E356C13-F8BF-414F-BF7E-6B7383CDC76C}" srcOrd="0" destOrd="0" presId="urn:microsoft.com/office/officeart/2005/8/layout/radial5"/>
    <dgm:cxn modelId="{B4F9C86D-6F7B-44D5-BE24-FE51EF12C8A0}" type="presOf" srcId="{4F9B4BCC-894D-7E4B-81A6-AFDA96533BB8}" destId="{38547E00-9194-E441-B65A-1EB8E2A3611E}" srcOrd="1" destOrd="0" presId="urn:microsoft.com/office/officeart/2005/8/layout/radial5"/>
    <dgm:cxn modelId="{2EBB8DA7-1DC1-42DA-8114-1E485BE628D8}" type="presOf" srcId="{C4F9CD8F-7DDE-BF47-868D-D2E12ABC6C37}" destId="{69B3A66D-55F0-EF4E-B74C-0A8FDBFFF18B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7ACF23C0-A278-4F12-95CA-5D8A8E0035D6}" type="presOf" srcId="{6AD7ACC1-DA02-D647-BB05-E9008553489B}" destId="{85FC0BFD-8FF9-B14B-A098-ADFADABC3FBC}" srcOrd="0" destOrd="0" presId="urn:microsoft.com/office/officeart/2005/8/layout/radial5"/>
    <dgm:cxn modelId="{58165594-2BF6-4A08-BAA9-D9F8BD991CA8}" type="presOf" srcId="{0A48CA6C-68C4-F448-B13B-9C8034303E84}" destId="{2B969AE8-F2EA-F64F-98F2-0FF18A319AE2}" srcOrd="0" destOrd="0" presId="urn:microsoft.com/office/officeart/2005/8/layout/radial5"/>
    <dgm:cxn modelId="{4C2A632A-9B44-4A29-A195-B02F755D44E5}" type="presOf" srcId="{1CFB0CDC-BAC1-AE48-BA22-5DA8D32A38D6}" destId="{E1578455-50C3-D14D-8D16-AE2AAE2A4797}" srcOrd="0" destOrd="0" presId="urn:microsoft.com/office/officeart/2005/8/layout/radial5"/>
    <dgm:cxn modelId="{3136C4F1-88E8-4943-8223-54160174E3D2}" type="presOf" srcId="{BA996EF9-623F-C04A-B95E-894E5AAFA0C3}" destId="{AD45A8B1-9D5A-654B-A2CA-21387B57BAF1}" srcOrd="1" destOrd="0" presId="urn:microsoft.com/office/officeart/2005/8/layout/radial5"/>
    <dgm:cxn modelId="{3EFFD090-5CD4-4C9B-A171-36AD3846C735}" type="presOf" srcId="{41E74701-FDAA-704F-838E-AD3E6516655B}" destId="{9E5041D0-1AF6-4F41-A296-5B0E78A3B3D2}" srcOrd="1" destOrd="0" presId="urn:microsoft.com/office/officeart/2005/8/layout/radial5"/>
    <dgm:cxn modelId="{02E62D3C-261F-444A-923F-9D2F05AC3B65}" type="presOf" srcId="{10B3C10C-AA36-D549-BC5C-D2F79B25B25A}" destId="{BDEF9AAE-45AF-814F-A207-FFE4C70A6172}" srcOrd="0" destOrd="0" presId="urn:microsoft.com/office/officeart/2005/8/layout/radial5"/>
    <dgm:cxn modelId="{D2BBEF5D-6A1E-49EF-BDD9-6D1FD2C2F556}" type="presOf" srcId="{41E74701-FDAA-704F-838E-AD3E6516655B}" destId="{62B9DD57-6255-5D44-A4ED-A8D1A47F2F82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94499BCB-7B60-42EB-B21D-0AB15656E42B}" type="presOf" srcId="{C4F9CD8F-7DDE-BF47-868D-D2E12ABC6C37}" destId="{34B28FEE-7470-5044-8A72-4F4F66425ECE}" srcOrd="1" destOrd="0" presId="urn:microsoft.com/office/officeart/2005/8/layout/radial5"/>
    <dgm:cxn modelId="{642A46CC-8651-4F45-8D52-3B851EA7D78D}" type="presOf" srcId="{6F8C5E5B-909C-584E-BE9D-B63CA1BCC2CD}" destId="{1CB3EB51-91AB-3E40-A345-57818554DE63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C096403F-015E-4AF0-AC2D-FC13CFA978DD}" type="presOf" srcId="{6E08DCDA-8E45-EC4B-82AD-75CBB4B9AE0D}" destId="{EE5C22EA-FD44-7E4D-9E73-F6D40DDD28A5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64AD8A1C-3C18-4321-800B-57127F701BFA}" type="presOf" srcId="{BA996EF9-623F-C04A-B95E-894E5AAFA0C3}" destId="{64309BBE-B08D-214E-AAB1-F4EF7F7F6612}" srcOrd="0" destOrd="0" presId="urn:microsoft.com/office/officeart/2005/8/layout/radial5"/>
    <dgm:cxn modelId="{0CB95BA0-9B70-469C-96B8-17BC8C5DA711}" type="presOf" srcId="{D3A02A71-C014-DD49-9AB7-414370309CA9}" destId="{E58B3210-AA2A-BF46-99EB-D2C2735424CD}" srcOrd="0" destOrd="0" presId="urn:microsoft.com/office/officeart/2005/8/layout/radial5"/>
    <dgm:cxn modelId="{C1AA8125-7876-465B-A5F6-304DAA2942CC}" type="presParOf" srcId="{BDEF9AAE-45AF-814F-A207-FFE4C70A6172}" destId="{EE5C22EA-FD44-7E4D-9E73-F6D40DDD28A5}" srcOrd="0" destOrd="0" presId="urn:microsoft.com/office/officeart/2005/8/layout/radial5"/>
    <dgm:cxn modelId="{191CB8DC-BE9C-480C-9D5A-B565DD73F18A}" type="presParOf" srcId="{BDEF9AAE-45AF-814F-A207-FFE4C70A6172}" destId="{E1578455-50C3-D14D-8D16-AE2AAE2A4797}" srcOrd="1" destOrd="0" presId="urn:microsoft.com/office/officeart/2005/8/layout/radial5"/>
    <dgm:cxn modelId="{D285C931-6931-465F-A483-EFEDEB751FBF}" type="presParOf" srcId="{E1578455-50C3-D14D-8D16-AE2AAE2A4797}" destId="{5C102C8F-51EA-FD47-B682-F0DD7AD34439}" srcOrd="0" destOrd="0" presId="urn:microsoft.com/office/officeart/2005/8/layout/radial5"/>
    <dgm:cxn modelId="{F0A2F19D-E72B-4E05-B142-204768E65C6E}" type="presParOf" srcId="{BDEF9AAE-45AF-814F-A207-FFE4C70A6172}" destId="{1A9EB615-F0E8-C646-BC91-63330E7EEC3F}" srcOrd="2" destOrd="0" presId="urn:microsoft.com/office/officeart/2005/8/layout/radial5"/>
    <dgm:cxn modelId="{BDFA69A1-F956-4BB1-8259-904E72E208EE}" type="presParOf" srcId="{BDEF9AAE-45AF-814F-A207-FFE4C70A6172}" destId="{1CB3EB51-91AB-3E40-A345-57818554DE63}" srcOrd="3" destOrd="0" presId="urn:microsoft.com/office/officeart/2005/8/layout/radial5"/>
    <dgm:cxn modelId="{E9522CC8-9D86-4E98-8657-FB1FDF6D03E1}" type="presParOf" srcId="{1CB3EB51-91AB-3E40-A345-57818554DE63}" destId="{EBE2E7EC-298B-9545-82D5-FE7DEF7EE246}" srcOrd="0" destOrd="0" presId="urn:microsoft.com/office/officeart/2005/8/layout/radial5"/>
    <dgm:cxn modelId="{E547032E-A8CB-42E5-A927-93041973F98D}" type="presParOf" srcId="{BDEF9AAE-45AF-814F-A207-FFE4C70A6172}" destId="{24C348AE-9E0F-6E47-A42B-B738FAB41A49}" srcOrd="4" destOrd="0" presId="urn:microsoft.com/office/officeart/2005/8/layout/radial5"/>
    <dgm:cxn modelId="{D83BC87D-1B68-438B-A047-9C909E02A3C2}" type="presParOf" srcId="{BDEF9AAE-45AF-814F-A207-FFE4C70A6172}" destId="{69B3A66D-55F0-EF4E-B74C-0A8FDBFFF18B}" srcOrd="5" destOrd="0" presId="urn:microsoft.com/office/officeart/2005/8/layout/radial5"/>
    <dgm:cxn modelId="{40E228CC-04F8-47A9-BCD9-5298809BC614}" type="presParOf" srcId="{69B3A66D-55F0-EF4E-B74C-0A8FDBFFF18B}" destId="{34B28FEE-7470-5044-8A72-4F4F66425ECE}" srcOrd="0" destOrd="0" presId="urn:microsoft.com/office/officeart/2005/8/layout/radial5"/>
    <dgm:cxn modelId="{AC742133-F44E-490C-8734-3BDAEB5663C2}" type="presParOf" srcId="{BDEF9AAE-45AF-814F-A207-FFE4C70A6172}" destId="{E58B3210-AA2A-BF46-99EB-D2C2735424CD}" srcOrd="6" destOrd="0" presId="urn:microsoft.com/office/officeart/2005/8/layout/radial5"/>
    <dgm:cxn modelId="{8261E920-2F88-408C-820E-E223EBCB7327}" type="presParOf" srcId="{BDEF9AAE-45AF-814F-A207-FFE4C70A6172}" destId="{64309BBE-B08D-214E-AAB1-F4EF7F7F6612}" srcOrd="7" destOrd="0" presId="urn:microsoft.com/office/officeart/2005/8/layout/radial5"/>
    <dgm:cxn modelId="{1C20191C-4465-4E05-BEF3-29E147DF046F}" type="presParOf" srcId="{64309BBE-B08D-214E-AAB1-F4EF7F7F6612}" destId="{AD45A8B1-9D5A-654B-A2CA-21387B57BAF1}" srcOrd="0" destOrd="0" presId="urn:microsoft.com/office/officeart/2005/8/layout/radial5"/>
    <dgm:cxn modelId="{B315AACB-FF66-4014-AEA2-5728F50EB578}" type="presParOf" srcId="{BDEF9AAE-45AF-814F-A207-FFE4C70A6172}" destId="{85FC0BFD-8FF9-B14B-A098-ADFADABC3FBC}" srcOrd="8" destOrd="0" presId="urn:microsoft.com/office/officeart/2005/8/layout/radial5"/>
    <dgm:cxn modelId="{330344EE-B282-44C9-BE9F-C38D37FA8E7A}" type="presParOf" srcId="{BDEF9AAE-45AF-814F-A207-FFE4C70A6172}" destId="{4564A4E9-E069-0546-8FA3-81121BF6259B}" srcOrd="9" destOrd="0" presId="urn:microsoft.com/office/officeart/2005/8/layout/radial5"/>
    <dgm:cxn modelId="{25BA1E0A-4249-4455-BC8C-A72AE6571AC6}" type="presParOf" srcId="{4564A4E9-E069-0546-8FA3-81121BF6259B}" destId="{38547E00-9194-E441-B65A-1EB8E2A3611E}" srcOrd="0" destOrd="0" presId="urn:microsoft.com/office/officeart/2005/8/layout/radial5"/>
    <dgm:cxn modelId="{BD24C243-DB06-42B7-A86A-A9C08F24A594}" type="presParOf" srcId="{BDEF9AAE-45AF-814F-A207-FFE4C70A6172}" destId="{4E356C13-F8BF-414F-BF7E-6B7383CDC76C}" srcOrd="10" destOrd="0" presId="urn:microsoft.com/office/officeart/2005/8/layout/radial5"/>
    <dgm:cxn modelId="{824A5235-0ED9-48A3-901E-B9CEB7D10FD2}" type="presParOf" srcId="{BDEF9AAE-45AF-814F-A207-FFE4C70A6172}" destId="{62B9DD57-6255-5D44-A4ED-A8D1A47F2F82}" srcOrd="11" destOrd="0" presId="urn:microsoft.com/office/officeart/2005/8/layout/radial5"/>
    <dgm:cxn modelId="{17CE6A18-70FF-4FBC-8AE9-C140EA357DD8}" type="presParOf" srcId="{62B9DD57-6255-5D44-A4ED-A8D1A47F2F82}" destId="{9E5041D0-1AF6-4F41-A296-5B0E78A3B3D2}" srcOrd="0" destOrd="0" presId="urn:microsoft.com/office/officeart/2005/8/layout/radial5"/>
    <dgm:cxn modelId="{3ACA5DC0-7968-4984-B8B4-F55338D16969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2/Association%20with%20CD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(1)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</a:p>
        </p:txBody>
      </p:sp>
      <p:sp>
        <p:nvSpPr>
          <p:cNvPr id="8" name="Right Arrow 7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672" y="908720"/>
            <a:ext cx="11264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Create Project with Template in BAS (Business Application Studio).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system information (S/4HANA System).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Insert CDS name and continue……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(2)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0" y="1507638"/>
            <a:ext cx="9218857" cy="504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72" y="899428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Fiori App on top of CDS View with Dynamic Feature’s like Search , Filter Bar ,Navigation etc.</a:t>
            </a: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: Sales Order Processing App (Responsive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Application Mobile Ready</a:t>
            </a: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617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 by CDS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34165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55552774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=""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=""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=""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=""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=""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054536" y="4211139"/>
            <a:ext cx="1762951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130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Fiori App on top of CDS in BAS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8994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9308</TotalTime>
  <Words>545</Words>
  <Application>Microsoft Office PowerPoint</Application>
  <PresentationFormat>Custom</PresentationFormat>
  <Paragraphs>154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 Unicode MS</vt:lpstr>
      <vt:lpstr>Arial</vt:lpstr>
      <vt:lpstr>Arial</vt:lpstr>
      <vt:lpstr>Arial Black</vt:lpstr>
      <vt:lpstr>Arial Bold</vt:lpstr>
      <vt:lpstr>Calibri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12</vt:lpstr>
      <vt:lpstr>CDS: Common Basics for Domain Specific Framework </vt:lpstr>
      <vt:lpstr>CDS Associations</vt:lpstr>
      <vt:lpstr>CDS Associations : Advantages</vt:lpstr>
      <vt:lpstr>When to Use which Annotation</vt:lpstr>
      <vt:lpstr>Create ODATA on top of CDS</vt:lpstr>
      <vt:lpstr>Exercise </vt:lpstr>
      <vt:lpstr>Create Fiori App on top of CDS in BAS</vt:lpstr>
      <vt:lpstr>Result : Sales Order Processing App (1)</vt:lpstr>
      <vt:lpstr>Result : Sales Order Processing App (2)</vt:lpstr>
      <vt:lpstr>Result : Sales Order Processing App (Responsive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263</cp:revision>
  <dcterms:created xsi:type="dcterms:W3CDTF">2013-09-12T13:05:01Z</dcterms:created>
  <dcterms:modified xsi:type="dcterms:W3CDTF">2021-11-08T05:30:13Z</dcterms:modified>
</cp:coreProperties>
</file>